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B88E8-4B3A-4C4A-9B9B-1FCD9826B312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EE0BC-B787-4237-8672-0B21EC7AB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4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EE0BC-B787-4237-8672-0B21EC7ABD2C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2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0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7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6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9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9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0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9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5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E2D794-AF9B-46B4-963E-EAB4B8446904}" type="datetimeFigureOut">
              <a:rPr lang="en-US" smtClean="0"/>
              <a:t>08-Sep-24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75753-2FF8-4C0C-826A-A4C4A851B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6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2.png"/><Relationship Id="rId4" Type="http://schemas.openxmlformats.org/officeDocument/2006/relationships/image" Target="../media/image70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01">
            <a:extLst>
              <a:ext uri="{FF2B5EF4-FFF2-40B4-BE49-F238E27FC236}">
                <a16:creationId xmlns:a16="http://schemas.microsoft.com/office/drawing/2014/main" id="{27E241E7-ADE9-5E31-0B05-04C06BD4E7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62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10">
            <a:extLst>
              <a:ext uri="{FF2B5EF4-FFF2-40B4-BE49-F238E27FC236}">
                <a16:creationId xmlns:a16="http://schemas.microsoft.com/office/drawing/2014/main" id="{DE150628-C826-284A-F43D-2F9F445B5F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731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01">
            <a:extLst>
              <a:ext uri="{FF2B5EF4-FFF2-40B4-BE49-F238E27FC236}">
                <a16:creationId xmlns:a16="http://schemas.microsoft.com/office/drawing/2014/main" id="{0A2CEDC4-584D-9E93-E565-E3BAEEF80E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745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02">
            <a:extLst>
              <a:ext uri="{FF2B5EF4-FFF2-40B4-BE49-F238E27FC236}">
                <a16:creationId xmlns:a16="http://schemas.microsoft.com/office/drawing/2014/main" id="{6A9EAD84-2C03-40E6-6DD1-C65E659753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8834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03">
            <a:extLst>
              <a:ext uri="{FF2B5EF4-FFF2-40B4-BE49-F238E27FC236}">
                <a16:creationId xmlns:a16="http://schemas.microsoft.com/office/drawing/2014/main" id="{883F05BC-2AD0-3532-EC16-7E354A2B97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667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04">
            <a:extLst>
              <a:ext uri="{FF2B5EF4-FFF2-40B4-BE49-F238E27FC236}">
                <a16:creationId xmlns:a16="http://schemas.microsoft.com/office/drawing/2014/main" id="{A6DA6567-AA5F-8427-93DF-82E80BEC95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09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05">
            <a:extLst>
              <a:ext uri="{FF2B5EF4-FFF2-40B4-BE49-F238E27FC236}">
                <a16:creationId xmlns:a16="http://schemas.microsoft.com/office/drawing/2014/main" id="{67E9C48D-4157-77F8-D34D-86F050C998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118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06">
            <a:extLst>
              <a:ext uri="{FF2B5EF4-FFF2-40B4-BE49-F238E27FC236}">
                <a16:creationId xmlns:a16="http://schemas.microsoft.com/office/drawing/2014/main" id="{1F72D613-9D8F-0F5D-1D55-0484CE87B5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740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07">
            <a:extLst>
              <a:ext uri="{FF2B5EF4-FFF2-40B4-BE49-F238E27FC236}">
                <a16:creationId xmlns:a16="http://schemas.microsoft.com/office/drawing/2014/main" id="{27C65436-E316-2389-BF28-C79EE28F41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820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08">
            <a:extLst>
              <a:ext uri="{FF2B5EF4-FFF2-40B4-BE49-F238E27FC236}">
                <a16:creationId xmlns:a16="http://schemas.microsoft.com/office/drawing/2014/main" id="{CAB12DCB-7AE4-20B2-772B-E1ED226B6B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074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09">
            <a:extLst>
              <a:ext uri="{FF2B5EF4-FFF2-40B4-BE49-F238E27FC236}">
                <a16:creationId xmlns:a16="http://schemas.microsoft.com/office/drawing/2014/main" id="{0A24D5A5-2CB0-638F-4F31-65339CD59D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00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10">
            <a:extLst>
              <a:ext uri="{FF2B5EF4-FFF2-40B4-BE49-F238E27FC236}">
                <a16:creationId xmlns:a16="http://schemas.microsoft.com/office/drawing/2014/main" id="{9A9AAF70-574F-1DAD-8568-E96C9D78D5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76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11">
            <a:extLst>
              <a:ext uri="{FF2B5EF4-FFF2-40B4-BE49-F238E27FC236}">
                <a16:creationId xmlns:a16="http://schemas.microsoft.com/office/drawing/2014/main" id="{3E2F8884-8C3E-DA78-ED44-44C2C82D71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236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11">
            <a:extLst>
              <a:ext uri="{FF2B5EF4-FFF2-40B4-BE49-F238E27FC236}">
                <a16:creationId xmlns:a16="http://schemas.microsoft.com/office/drawing/2014/main" id="{A723B6C3-256F-39BC-DA89-5D39DBDED1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940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12">
            <a:extLst>
              <a:ext uri="{FF2B5EF4-FFF2-40B4-BE49-F238E27FC236}">
                <a16:creationId xmlns:a16="http://schemas.microsoft.com/office/drawing/2014/main" id="{E8226CF8-4AD0-EFF1-07BA-99049BE19F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258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13">
            <a:extLst>
              <a:ext uri="{FF2B5EF4-FFF2-40B4-BE49-F238E27FC236}">
                <a16:creationId xmlns:a16="http://schemas.microsoft.com/office/drawing/2014/main" id="{54B173FA-A3B9-CAC6-8661-EC0FDD4F62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777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14">
            <a:extLst>
              <a:ext uri="{FF2B5EF4-FFF2-40B4-BE49-F238E27FC236}">
                <a16:creationId xmlns:a16="http://schemas.microsoft.com/office/drawing/2014/main" id="{47096ED0-0C47-F191-1BA6-58FBC3279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881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15">
            <a:extLst>
              <a:ext uri="{FF2B5EF4-FFF2-40B4-BE49-F238E27FC236}">
                <a16:creationId xmlns:a16="http://schemas.microsoft.com/office/drawing/2014/main" id="{64D72D75-1681-087F-AA45-F3A25759CC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60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12">
            <a:extLst>
              <a:ext uri="{FF2B5EF4-FFF2-40B4-BE49-F238E27FC236}">
                <a16:creationId xmlns:a16="http://schemas.microsoft.com/office/drawing/2014/main" id="{0FE2C20F-2F39-CF74-C1DF-30EB9AD8C3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70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13">
            <a:extLst>
              <a:ext uri="{FF2B5EF4-FFF2-40B4-BE49-F238E27FC236}">
                <a16:creationId xmlns:a16="http://schemas.microsoft.com/office/drawing/2014/main" id="{FEF5E29F-61D9-890D-2011-F986EBF33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43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14">
            <a:extLst>
              <a:ext uri="{FF2B5EF4-FFF2-40B4-BE49-F238E27FC236}">
                <a16:creationId xmlns:a16="http://schemas.microsoft.com/office/drawing/2014/main" id="{758A6D21-BCA3-84F3-8F77-E404FD68F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29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15">
            <a:extLst>
              <a:ext uri="{FF2B5EF4-FFF2-40B4-BE49-F238E27FC236}">
                <a16:creationId xmlns:a16="http://schemas.microsoft.com/office/drawing/2014/main" id="{B5A66D10-F341-1E8A-60F4-864470192B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92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16">
            <a:extLst>
              <a:ext uri="{FF2B5EF4-FFF2-40B4-BE49-F238E27FC236}">
                <a16:creationId xmlns:a16="http://schemas.microsoft.com/office/drawing/2014/main" id="{93C10CAD-C289-1928-D9AF-F27F04ADC7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17">
            <a:extLst>
              <a:ext uri="{FF2B5EF4-FFF2-40B4-BE49-F238E27FC236}">
                <a16:creationId xmlns:a16="http://schemas.microsoft.com/office/drawing/2014/main" id="{5D89B3D5-F5BC-AC1E-FD90-1C11CF582F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34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18">
            <a:extLst>
              <a:ext uri="{FF2B5EF4-FFF2-40B4-BE49-F238E27FC236}">
                <a16:creationId xmlns:a16="http://schemas.microsoft.com/office/drawing/2014/main" id="{5E06C262-2009-05F8-714D-E3EB5176C1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32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19">
            <a:extLst>
              <a:ext uri="{FF2B5EF4-FFF2-40B4-BE49-F238E27FC236}">
                <a16:creationId xmlns:a16="http://schemas.microsoft.com/office/drawing/2014/main" id="{E1813006-6A09-A022-9FA4-89AD37CEFE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8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02">
            <a:extLst>
              <a:ext uri="{FF2B5EF4-FFF2-40B4-BE49-F238E27FC236}">
                <a16:creationId xmlns:a16="http://schemas.microsoft.com/office/drawing/2014/main" id="{196830CE-2B89-DC44-A93D-86C431437A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87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20">
            <a:extLst>
              <a:ext uri="{FF2B5EF4-FFF2-40B4-BE49-F238E27FC236}">
                <a16:creationId xmlns:a16="http://schemas.microsoft.com/office/drawing/2014/main" id="{C16F0488-75D2-4F07-96F0-ECFD83E703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74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21">
            <a:extLst>
              <a:ext uri="{FF2B5EF4-FFF2-40B4-BE49-F238E27FC236}">
                <a16:creationId xmlns:a16="http://schemas.microsoft.com/office/drawing/2014/main" id="{6E2EC45A-DC8F-DD98-C319-3BC750EED3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50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22">
            <a:extLst>
              <a:ext uri="{FF2B5EF4-FFF2-40B4-BE49-F238E27FC236}">
                <a16:creationId xmlns:a16="http://schemas.microsoft.com/office/drawing/2014/main" id="{24E396DF-BDA9-29A9-352C-DD5B1E1CC6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23">
            <a:extLst>
              <a:ext uri="{FF2B5EF4-FFF2-40B4-BE49-F238E27FC236}">
                <a16:creationId xmlns:a16="http://schemas.microsoft.com/office/drawing/2014/main" id="{99BC4475-7BA7-B5FA-D171-0B6E4BF5CE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97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24">
            <a:extLst>
              <a:ext uri="{FF2B5EF4-FFF2-40B4-BE49-F238E27FC236}">
                <a16:creationId xmlns:a16="http://schemas.microsoft.com/office/drawing/2014/main" id="{D2EC97A6-7D8A-10F1-70DD-94823F499A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43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25">
            <a:extLst>
              <a:ext uri="{FF2B5EF4-FFF2-40B4-BE49-F238E27FC236}">
                <a16:creationId xmlns:a16="http://schemas.microsoft.com/office/drawing/2014/main" id="{F67F7344-988A-C863-4241-660F0A16B1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26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26">
            <a:extLst>
              <a:ext uri="{FF2B5EF4-FFF2-40B4-BE49-F238E27FC236}">
                <a16:creationId xmlns:a16="http://schemas.microsoft.com/office/drawing/2014/main" id="{DB6B17E1-2B03-01CA-DDA1-61E0A15FCD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77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27">
            <a:extLst>
              <a:ext uri="{FF2B5EF4-FFF2-40B4-BE49-F238E27FC236}">
                <a16:creationId xmlns:a16="http://schemas.microsoft.com/office/drawing/2014/main" id="{7C21E578-7B81-E1DB-7105-C9AC605415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38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28">
            <a:extLst>
              <a:ext uri="{FF2B5EF4-FFF2-40B4-BE49-F238E27FC236}">
                <a16:creationId xmlns:a16="http://schemas.microsoft.com/office/drawing/2014/main" id="{12169FC0-C03E-E63E-43E8-A15E393205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47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29">
            <a:extLst>
              <a:ext uri="{FF2B5EF4-FFF2-40B4-BE49-F238E27FC236}">
                <a16:creationId xmlns:a16="http://schemas.microsoft.com/office/drawing/2014/main" id="{643B88C8-313D-F49D-E14A-52615D4EE7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4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03">
            <a:extLst>
              <a:ext uri="{FF2B5EF4-FFF2-40B4-BE49-F238E27FC236}">
                <a16:creationId xmlns:a16="http://schemas.microsoft.com/office/drawing/2014/main" id="{E4761073-BF77-C67D-9F46-CF47217B14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10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30">
            <a:extLst>
              <a:ext uri="{FF2B5EF4-FFF2-40B4-BE49-F238E27FC236}">
                <a16:creationId xmlns:a16="http://schemas.microsoft.com/office/drawing/2014/main" id="{D880E9EE-81FC-F3DC-0BCE-738C183774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31">
            <a:extLst>
              <a:ext uri="{FF2B5EF4-FFF2-40B4-BE49-F238E27FC236}">
                <a16:creationId xmlns:a16="http://schemas.microsoft.com/office/drawing/2014/main" id="{6ED30080-FD60-F6B0-42A8-AD4A8EFE74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5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32">
            <a:extLst>
              <a:ext uri="{FF2B5EF4-FFF2-40B4-BE49-F238E27FC236}">
                <a16:creationId xmlns:a16="http://schemas.microsoft.com/office/drawing/2014/main" id="{96561A2F-7EC1-664C-C10A-F1446F14A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92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33">
            <a:extLst>
              <a:ext uri="{FF2B5EF4-FFF2-40B4-BE49-F238E27FC236}">
                <a16:creationId xmlns:a16="http://schemas.microsoft.com/office/drawing/2014/main" id="{9741228E-B166-3257-1E79-846C3BCA41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65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34">
            <a:extLst>
              <a:ext uri="{FF2B5EF4-FFF2-40B4-BE49-F238E27FC236}">
                <a16:creationId xmlns:a16="http://schemas.microsoft.com/office/drawing/2014/main" id="{5952C283-06C2-6856-78AA-7E01307B81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94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35">
            <a:extLst>
              <a:ext uri="{FF2B5EF4-FFF2-40B4-BE49-F238E27FC236}">
                <a16:creationId xmlns:a16="http://schemas.microsoft.com/office/drawing/2014/main" id="{F93111F7-79B2-0569-C3B2-0B57AEFFC1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85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36">
            <a:extLst>
              <a:ext uri="{FF2B5EF4-FFF2-40B4-BE49-F238E27FC236}">
                <a16:creationId xmlns:a16="http://schemas.microsoft.com/office/drawing/2014/main" id="{A30B32BA-CDDC-B11C-974E-E6597CCFE7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01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37">
            <a:extLst>
              <a:ext uri="{FF2B5EF4-FFF2-40B4-BE49-F238E27FC236}">
                <a16:creationId xmlns:a16="http://schemas.microsoft.com/office/drawing/2014/main" id="{A6F19836-EE72-6085-0913-7931BDE1E7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68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38">
            <a:extLst>
              <a:ext uri="{FF2B5EF4-FFF2-40B4-BE49-F238E27FC236}">
                <a16:creationId xmlns:a16="http://schemas.microsoft.com/office/drawing/2014/main" id="{C91E07E6-9793-4815-8809-9B15550828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30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39">
            <a:extLst>
              <a:ext uri="{FF2B5EF4-FFF2-40B4-BE49-F238E27FC236}">
                <a16:creationId xmlns:a16="http://schemas.microsoft.com/office/drawing/2014/main" id="{3B5071A8-3F65-E3C1-F78C-BE63DD598A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9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04">
            <a:extLst>
              <a:ext uri="{FF2B5EF4-FFF2-40B4-BE49-F238E27FC236}">
                <a16:creationId xmlns:a16="http://schemas.microsoft.com/office/drawing/2014/main" id="{73AA55B1-C117-3882-B689-4C9C8AC2E1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67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40">
            <a:extLst>
              <a:ext uri="{FF2B5EF4-FFF2-40B4-BE49-F238E27FC236}">
                <a16:creationId xmlns:a16="http://schemas.microsoft.com/office/drawing/2014/main" id="{477DAEE0-C8FE-E0AE-3C0C-5AE4215EF9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67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41">
            <a:extLst>
              <a:ext uri="{FF2B5EF4-FFF2-40B4-BE49-F238E27FC236}">
                <a16:creationId xmlns:a16="http://schemas.microsoft.com/office/drawing/2014/main" id="{90DA4093-93A4-8F55-275C-8B89C6DA74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51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42">
            <a:extLst>
              <a:ext uri="{FF2B5EF4-FFF2-40B4-BE49-F238E27FC236}">
                <a16:creationId xmlns:a16="http://schemas.microsoft.com/office/drawing/2014/main" id="{6F1A8D12-7398-BC65-DEE6-1AFB8FCE0A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24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43">
            <a:extLst>
              <a:ext uri="{FF2B5EF4-FFF2-40B4-BE49-F238E27FC236}">
                <a16:creationId xmlns:a16="http://schemas.microsoft.com/office/drawing/2014/main" id="{93FF3AC2-9FFC-F557-AFB8-E64C4C43F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07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44">
            <a:extLst>
              <a:ext uri="{FF2B5EF4-FFF2-40B4-BE49-F238E27FC236}">
                <a16:creationId xmlns:a16="http://schemas.microsoft.com/office/drawing/2014/main" id="{175BE24E-D309-517D-BE64-71AC1694F8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3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45">
            <a:extLst>
              <a:ext uri="{FF2B5EF4-FFF2-40B4-BE49-F238E27FC236}">
                <a16:creationId xmlns:a16="http://schemas.microsoft.com/office/drawing/2014/main" id="{263F06ED-0385-1AC4-E232-BAD240006C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07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46">
            <a:extLst>
              <a:ext uri="{FF2B5EF4-FFF2-40B4-BE49-F238E27FC236}">
                <a16:creationId xmlns:a16="http://schemas.microsoft.com/office/drawing/2014/main" id="{459C798A-7DB8-E6C0-CB99-A115C9AB0A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73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47">
            <a:extLst>
              <a:ext uri="{FF2B5EF4-FFF2-40B4-BE49-F238E27FC236}">
                <a16:creationId xmlns:a16="http://schemas.microsoft.com/office/drawing/2014/main" id="{3440A792-2516-C947-12B5-734625092A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08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48">
            <a:extLst>
              <a:ext uri="{FF2B5EF4-FFF2-40B4-BE49-F238E27FC236}">
                <a16:creationId xmlns:a16="http://schemas.microsoft.com/office/drawing/2014/main" id="{59A8327F-7421-062C-7F95-87B6902E8A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57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49">
            <a:extLst>
              <a:ext uri="{FF2B5EF4-FFF2-40B4-BE49-F238E27FC236}">
                <a16:creationId xmlns:a16="http://schemas.microsoft.com/office/drawing/2014/main" id="{930E6546-7D90-865B-20DB-6F45ABA93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2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05">
            <a:extLst>
              <a:ext uri="{FF2B5EF4-FFF2-40B4-BE49-F238E27FC236}">
                <a16:creationId xmlns:a16="http://schemas.microsoft.com/office/drawing/2014/main" id="{5B5796DB-D54B-9F46-68D0-69E50675B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111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50">
            <a:extLst>
              <a:ext uri="{FF2B5EF4-FFF2-40B4-BE49-F238E27FC236}">
                <a16:creationId xmlns:a16="http://schemas.microsoft.com/office/drawing/2014/main" id="{2DB78FFB-01E2-9D23-5ABB-56F9B86AF0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51">
            <a:extLst>
              <a:ext uri="{FF2B5EF4-FFF2-40B4-BE49-F238E27FC236}">
                <a16:creationId xmlns:a16="http://schemas.microsoft.com/office/drawing/2014/main" id="{48305E95-EC09-192D-9EF1-1D17715CE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2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52">
            <a:extLst>
              <a:ext uri="{FF2B5EF4-FFF2-40B4-BE49-F238E27FC236}">
                <a16:creationId xmlns:a16="http://schemas.microsoft.com/office/drawing/2014/main" id="{903329CD-1A64-6259-135F-E915134AA2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432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53">
            <a:extLst>
              <a:ext uri="{FF2B5EF4-FFF2-40B4-BE49-F238E27FC236}">
                <a16:creationId xmlns:a16="http://schemas.microsoft.com/office/drawing/2014/main" id="{3777F44D-BFE4-50DC-E2FD-3BF5E0F76D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14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54">
            <a:extLst>
              <a:ext uri="{FF2B5EF4-FFF2-40B4-BE49-F238E27FC236}">
                <a16:creationId xmlns:a16="http://schemas.microsoft.com/office/drawing/2014/main" id="{8EC771A6-7024-889B-22E1-F534ACE603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60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55">
            <a:extLst>
              <a:ext uri="{FF2B5EF4-FFF2-40B4-BE49-F238E27FC236}">
                <a16:creationId xmlns:a16="http://schemas.microsoft.com/office/drawing/2014/main" id="{7A07F217-8EB6-E933-3B21-9D1476F2CF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991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56">
            <a:extLst>
              <a:ext uri="{FF2B5EF4-FFF2-40B4-BE49-F238E27FC236}">
                <a16:creationId xmlns:a16="http://schemas.microsoft.com/office/drawing/2014/main" id="{692B2111-2E6F-172F-ECDE-B82CD5A9E2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167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57">
            <a:extLst>
              <a:ext uri="{FF2B5EF4-FFF2-40B4-BE49-F238E27FC236}">
                <a16:creationId xmlns:a16="http://schemas.microsoft.com/office/drawing/2014/main" id="{240B7B8B-8CBA-9414-26C9-20E51FC78E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56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58">
            <a:extLst>
              <a:ext uri="{FF2B5EF4-FFF2-40B4-BE49-F238E27FC236}">
                <a16:creationId xmlns:a16="http://schemas.microsoft.com/office/drawing/2014/main" id="{544C5750-D9E0-8EE6-00B2-00B7B0BF6C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47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59">
            <a:extLst>
              <a:ext uri="{FF2B5EF4-FFF2-40B4-BE49-F238E27FC236}">
                <a16:creationId xmlns:a16="http://schemas.microsoft.com/office/drawing/2014/main" id="{E49718FB-C96A-AF5C-5257-6B4316B41C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96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06">
            <a:extLst>
              <a:ext uri="{FF2B5EF4-FFF2-40B4-BE49-F238E27FC236}">
                <a16:creationId xmlns:a16="http://schemas.microsoft.com/office/drawing/2014/main" id="{47026E49-8E78-F9BA-6B54-0C1A441142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710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60">
            <a:extLst>
              <a:ext uri="{FF2B5EF4-FFF2-40B4-BE49-F238E27FC236}">
                <a16:creationId xmlns:a16="http://schemas.microsoft.com/office/drawing/2014/main" id="{05228595-8A36-BD3B-E9F5-7B4EB286E3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030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61">
            <a:extLst>
              <a:ext uri="{FF2B5EF4-FFF2-40B4-BE49-F238E27FC236}">
                <a16:creationId xmlns:a16="http://schemas.microsoft.com/office/drawing/2014/main" id="{4ABB45B8-AB90-7AAF-7F7F-D60173394C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41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62">
            <a:extLst>
              <a:ext uri="{FF2B5EF4-FFF2-40B4-BE49-F238E27FC236}">
                <a16:creationId xmlns:a16="http://schemas.microsoft.com/office/drawing/2014/main" id="{4DCA6537-3DED-28BF-A8B4-6D3C8B0A5B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734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63">
            <a:extLst>
              <a:ext uri="{FF2B5EF4-FFF2-40B4-BE49-F238E27FC236}">
                <a16:creationId xmlns:a16="http://schemas.microsoft.com/office/drawing/2014/main" id="{CBAD6EA2-5F7D-EF01-BC43-F27B48998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343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64">
            <a:extLst>
              <a:ext uri="{FF2B5EF4-FFF2-40B4-BE49-F238E27FC236}">
                <a16:creationId xmlns:a16="http://schemas.microsoft.com/office/drawing/2014/main" id="{0CAA4E10-70F0-E680-AB6E-3D380A1614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45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65">
            <a:extLst>
              <a:ext uri="{FF2B5EF4-FFF2-40B4-BE49-F238E27FC236}">
                <a16:creationId xmlns:a16="http://schemas.microsoft.com/office/drawing/2014/main" id="{A7858B0B-7725-0A3E-7A79-6D3D523A4D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668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66">
            <a:extLst>
              <a:ext uri="{FF2B5EF4-FFF2-40B4-BE49-F238E27FC236}">
                <a16:creationId xmlns:a16="http://schemas.microsoft.com/office/drawing/2014/main" id="{D025E66E-0C81-BB6C-3F70-2FC235E353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823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67">
            <a:extLst>
              <a:ext uri="{FF2B5EF4-FFF2-40B4-BE49-F238E27FC236}">
                <a16:creationId xmlns:a16="http://schemas.microsoft.com/office/drawing/2014/main" id="{EA97FE66-26EF-488E-1DCF-88153C2388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47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68">
            <a:extLst>
              <a:ext uri="{FF2B5EF4-FFF2-40B4-BE49-F238E27FC236}">
                <a16:creationId xmlns:a16="http://schemas.microsoft.com/office/drawing/2014/main" id="{11F47739-C8AD-D08D-759C-827B8CC08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253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69">
            <a:extLst>
              <a:ext uri="{FF2B5EF4-FFF2-40B4-BE49-F238E27FC236}">
                <a16:creationId xmlns:a16="http://schemas.microsoft.com/office/drawing/2014/main" id="{4C4DBF3F-CD4A-76E0-C495-CB3108E7A5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60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07">
            <a:extLst>
              <a:ext uri="{FF2B5EF4-FFF2-40B4-BE49-F238E27FC236}">
                <a16:creationId xmlns:a16="http://schemas.microsoft.com/office/drawing/2014/main" id="{90C24C6D-180D-8593-D076-C44AA53F4D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980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70">
            <a:extLst>
              <a:ext uri="{FF2B5EF4-FFF2-40B4-BE49-F238E27FC236}">
                <a16:creationId xmlns:a16="http://schemas.microsoft.com/office/drawing/2014/main" id="{8A2FCB3C-0959-1BBD-C675-98B26854A7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1out">
            <a:hlinkClick r:id="" action="ppaction://media"/>
            <a:extLst>
              <a:ext uri="{FF2B5EF4-FFF2-40B4-BE49-F238E27FC236}">
                <a16:creationId xmlns:a16="http://schemas.microsoft.com/office/drawing/2014/main" id="{D49B4F95-C7C1-1862-CD22-9308053C5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501" y="912787"/>
            <a:ext cx="6694998" cy="56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2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71">
            <a:extLst>
              <a:ext uri="{FF2B5EF4-FFF2-40B4-BE49-F238E27FC236}">
                <a16:creationId xmlns:a16="http://schemas.microsoft.com/office/drawing/2014/main" id="{108EE423-5913-2575-41A4-63A072B418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2out">
            <a:hlinkClick r:id="" action="ppaction://media"/>
            <a:extLst>
              <a:ext uri="{FF2B5EF4-FFF2-40B4-BE49-F238E27FC236}">
                <a16:creationId xmlns:a16="http://schemas.microsoft.com/office/drawing/2014/main" id="{542DE92C-DDDE-75DB-0BEF-3E170BBC8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2799" y="982085"/>
            <a:ext cx="6138404" cy="562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6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73">
            <a:extLst>
              <a:ext uri="{FF2B5EF4-FFF2-40B4-BE49-F238E27FC236}">
                <a16:creationId xmlns:a16="http://schemas.microsoft.com/office/drawing/2014/main" id="{142546AB-64E6-7575-AD1C-4CF83A803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712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74">
            <a:extLst>
              <a:ext uri="{FF2B5EF4-FFF2-40B4-BE49-F238E27FC236}">
                <a16:creationId xmlns:a16="http://schemas.microsoft.com/office/drawing/2014/main" id="{959CC6C3-5C79-9063-C738-6797CECD1A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821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75">
            <a:extLst>
              <a:ext uri="{FF2B5EF4-FFF2-40B4-BE49-F238E27FC236}">
                <a16:creationId xmlns:a16="http://schemas.microsoft.com/office/drawing/2014/main" id="{4031705B-DF7F-31B0-D377-B9E942AEFF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467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76">
            <a:extLst>
              <a:ext uri="{FF2B5EF4-FFF2-40B4-BE49-F238E27FC236}">
                <a16:creationId xmlns:a16="http://schemas.microsoft.com/office/drawing/2014/main" id="{4DA5AB3D-71FA-1F91-CD30-16B5D6E6A1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577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77">
            <a:extLst>
              <a:ext uri="{FF2B5EF4-FFF2-40B4-BE49-F238E27FC236}">
                <a16:creationId xmlns:a16="http://schemas.microsoft.com/office/drawing/2014/main" id="{6359181B-340C-4B6D-E01C-2E73CB8F0C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066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78">
            <a:extLst>
              <a:ext uri="{FF2B5EF4-FFF2-40B4-BE49-F238E27FC236}">
                <a16:creationId xmlns:a16="http://schemas.microsoft.com/office/drawing/2014/main" id="{F762FB95-B728-A393-5070-A2F0071727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56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79">
            <a:extLst>
              <a:ext uri="{FF2B5EF4-FFF2-40B4-BE49-F238E27FC236}">
                <a16:creationId xmlns:a16="http://schemas.microsoft.com/office/drawing/2014/main" id="{BA887DEB-8B4B-93C7-74FA-A3D6402D40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729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80">
            <a:extLst>
              <a:ext uri="{FF2B5EF4-FFF2-40B4-BE49-F238E27FC236}">
                <a16:creationId xmlns:a16="http://schemas.microsoft.com/office/drawing/2014/main" id="{BF00450C-EC37-484B-E1B5-53E3520EE9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08">
            <a:extLst>
              <a:ext uri="{FF2B5EF4-FFF2-40B4-BE49-F238E27FC236}">
                <a16:creationId xmlns:a16="http://schemas.microsoft.com/office/drawing/2014/main" id="{D9DFA038-9CA5-9B52-9D1F-BA34DD008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791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81">
            <a:extLst>
              <a:ext uri="{FF2B5EF4-FFF2-40B4-BE49-F238E27FC236}">
                <a16:creationId xmlns:a16="http://schemas.microsoft.com/office/drawing/2014/main" id="{49AA2F40-736A-0F28-D1A4-CDEDFE6BD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704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82">
            <a:extLst>
              <a:ext uri="{FF2B5EF4-FFF2-40B4-BE49-F238E27FC236}">
                <a16:creationId xmlns:a16="http://schemas.microsoft.com/office/drawing/2014/main" id="{CF6ECF90-7CEF-6D12-5D77-D31A3E45C7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88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83">
            <a:extLst>
              <a:ext uri="{FF2B5EF4-FFF2-40B4-BE49-F238E27FC236}">
                <a16:creationId xmlns:a16="http://schemas.microsoft.com/office/drawing/2014/main" id="{2570E96F-18A9-3073-67C6-794189456D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078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84">
            <a:extLst>
              <a:ext uri="{FF2B5EF4-FFF2-40B4-BE49-F238E27FC236}">
                <a16:creationId xmlns:a16="http://schemas.microsoft.com/office/drawing/2014/main" id="{F4DCD685-CCCA-77BE-5B32-52794D2177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5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85">
            <a:extLst>
              <a:ext uri="{FF2B5EF4-FFF2-40B4-BE49-F238E27FC236}">
                <a16:creationId xmlns:a16="http://schemas.microsoft.com/office/drawing/2014/main" id="{78A3B28D-90E6-2118-7837-C38261246D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146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86">
            <a:extLst>
              <a:ext uri="{FF2B5EF4-FFF2-40B4-BE49-F238E27FC236}">
                <a16:creationId xmlns:a16="http://schemas.microsoft.com/office/drawing/2014/main" id="{0A5EA037-DFC4-8B92-30B1-FCFE670A05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457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87">
            <a:extLst>
              <a:ext uri="{FF2B5EF4-FFF2-40B4-BE49-F238E27FC236}">
                <a16:creationId xmlns:a16="http://schemas.microsoft.com/office/drawing/2014/main" id="{5DEE49EC-A65D-6477-2A12-3E547840E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067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88">
            <a:extLst>
              <a:ext uri="{FF2B5EF4-FFF2-40B4-BE49-F238E27FC236}">
                <a16:creationId xmlns:a16="http://schemas.microsoft.com/office/drawing/2014/main" id="{ED868FD6-7222-CE37-CA04-4A593E28A0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319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89">
            <a:extLst>
              <a:ext uri="{FF2B5EF4-FFF2-40B4-BE49-F238E27FC236}">
                <a16:creationId xmlns:a16="http://schemas.microsoft.com/office/drawing/2014/main" id="{BAF822F1-C74D-C3F3-1709-AE31A0C873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329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90">
            <a:extLst>
              <a:ext uri="{FF2B5EF4-FFF2-40B4-BE49-F238E27FC236}">
                <a16:creationId xmlns:a16="http://schemas.microsoft.com/office/drawing/2014/main" id="{7DD5CD05-7A8F-CD4E-E12E-73B461715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55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09">
            <a:extLst>
              <a:ext uri="{FF2B5EF4-FFF2-40B4-BE49-F238E27FC236}">
                <a16:creationId xmlns:a16="http://schemas.microsoft.com/office/drawing/2014/main" id="{7AB15EA1-533E-7AD8-C8E9-6B94791E39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544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91">
            <a:extLst>
              <a:ext uri="{FF2B5EF4-FFF2-40B4-BE49-F238E27FC236}">
                <a16:creationId xmlns:a16="http://schemas.microsoft.com/office/drawing/2014/main" id="{39DF3E3E-7A90-B773-C125-A1497DC3A2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598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92">
            <a:extLst>
              <a:ext uri="{FF2B5EF4-FFF2-40B4-BE49-F238E27FC236}">
                <a16:creationId xmlns:a16="http://schemas.microsoft.com/office/drawing/2014/main" id="{FFF78B9E-FC29-9457-24D8-BF0D27A5AD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95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93">
            <a:extLst>
              <a:ext uri="{FF2B5EF4-FFF2-40B4-BE49-F238E27FC236}">
                <a16:creationId xmlns:a16="http://schemas.microsoft.com/office/drawing/2014/main" id="{5D602720-C44C-33FD-C916-2DD3D9FF1D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693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94">
            <a:extLst>
              <a:ext uri="{FF2B5EF4-FFF2-40B4-BE49-F238E27FC236}">
                <a16:creationId xmlns:a16="http://schemas.microsoft.com/office/drawing/2014/main" id="{1B34EEF9-FC02-209A-89C7-F4BD1CD7E1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180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95">
            <a:extLst>
              <a:ext uri="{FF2B5EF4-FFF2-40B4-BE49-F238E27FC236}">
                <a16:creationId xmlns:a16="http://schemas.microsoft.com/office/drawing/2014/main" id="{EEC76DA2-A1F6-9405-B5AC-928A0F478D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584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96">
            <a:extLst>
              <a:ext uri="{FF2B5EF4-FFF2-40B4-BE49-F238E27FC236}">
                <a16:creationId xmlns:a16="http://schemas.microsoft.com/office/drawing/2014/main" id="{04AC428B-15F8-79A2-F18B-D3FDC6FC26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123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97">
            <a:extLst>
              <a:ext uri="{FF2B5EF4-FFF2-40B4-BE49-F238E27FC236}">
                <a16:creationId xmlns:a16="http://schemas.microsoft.com/office/drawing/2014/main" id="{6D8B7BD1-E4BD-C6F9-9D97-BDC2A44BCA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054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98">
            <a:extLst>
              <a:ext uri="{FF2B5EF4-FFF2-40B4-BE49-F238E27FC236}">
                <a16:creationId xmlns:a16="http://schemas.microsoft.com/office/drawing/2014/main" id="{FF190838-6B86-5C12-7C28-5D9DA1D675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220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099">
            <a:extLst>
              <a:ext uri="{FF2B5EF4-FFF2-40B4-BE49-F238E27FC236}">
                <a16:creationId xmlns:a16="http://schemas.microsoft.com/office/drawing/2014/main" id="{53FE903A-F258-7452-3C72-4E544D3B08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513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U_Presentation_page-0100">
            <a:extLst>
              <a:ext uri="{FF2B5EF4-FFF2-40B4-BE49-F238E27FC236}">
                <a16:creationId xmlns:a16="http://schemas.microsoft.com/office/drawing/2014/main" id="{CF33861E-4AFB-FB90-D62D-B42FB1AFC2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30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</Words>
  <Application>Microsoft Office PowerPoint</Application>
  <PresentationFormat>On-screen Show (4:3)</PresentationFormat>
  <Paragraphs>1</Paragraphs>
  <Slides>114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 Feuerstein</dc:creator>
  <cp:lastModifiedBy>Ben Feuerstein</cp:lastModifiedBy>
  <cp:revision>1</cp:revision>
  <dcterms:created xsi:type="dcterms:W3CDTF">2024-09-08T17:57:49Z</dcterms:created>
  <dcterms:modified xsi:type="dcterms:W3CDTF">2024-09-08T18:01:51Z</dcterms:modified>
</cp:coreProperties>
</file>